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57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2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810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2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53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2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93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5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8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99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50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87008-BD07-45DC-9DFB-10631FDE1367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D00DF-67C3-43EA-93C8-E81213AA5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59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4946104"/>
          </a:xfrm>
        </p:spPr>
        <p:txBody>
          <a:bodyPr/>
          <a:lstStyle/>
          <a:p>
            <a:endParaRPr lang="kk-KZ" dirty="0" smtClean="0"/>
          </a:p>
          <a:p>
            <a:endParaRPr lang="kk-KZ" dirty="0"/>
          </a:p>
          <a:p>
            <a:r>
              <a:rPr lang="kk-KZ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Ғаламдық </a:t>
            </a:r>
            <a:r>
              <a:rPr lang="kk-K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аймақтық </a:t>
            </a:r>
            <a:r>
              <a:rPr lang="kk-KZ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337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Acer\Desktop\d4270853df54d1117ea4533db809fe99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437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Acer\Desktop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247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Acer\Desktop\image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345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Acer\Desktop\image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0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Acer\Desktop\image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629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9036496" cy="67413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Acer\Desktop\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48" y="0"/>
            <a:ext cx="6242304" cy="517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020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Acer\Desktop\slid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92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Acer\Desktop\vUY4_cQS5q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27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880864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8"/>
          </a:xfrm>
        </p:spPr>
        <p:txBody>
          <a:bodyPr/>
          <a:lstStyle/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 интеграция.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интеграция.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Трансұлттық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корпорациялар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kk-KZ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264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cer\Desktop\1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86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cer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91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818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cer\Desktop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183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cer\Desktop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23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cer\Desktop\Supranational_European_Bodies-k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38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cer\Desktop\UN_System_kazak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5294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19</Words>
  <Application>Microsoft Office PowerPoint</Application>
  <PresentationFormat>Экран (4:3)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Жоспар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</cp:revision>
  <dcterms:created xsi:type="dcterms:W3CDTF">2020-09-21T16:45:20Z</dcterms:created>
  <dcterms:modified xsi:type="dcterms:W3CDTF">2022-06-30T08:07:11Z</dcterms:modified>
</cp:coreProperties>
</file>